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Helvetica World" panose="020B0604020202020204" charset="-128"/>
      <p:regular r:id="rId3"/>
    </p:embeddedFont>
    <p:embeddedFont>
      <p:font typeface="Helvetica World Bold" panose="020B0604020202020204" charset="-128"/>
      <p:regular r:id="rId4"/>
    </p:embeddedFont>
    <p:embeddedFont>
      <p:font typeface="Hagrid Ultra-Bold" panose="020B0604020202020204" charset="0"/>
      <p:regular r:id="rId5"/>
      <p:bold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46" autoAdjust="0"/>
  </p:normalViewPr>
  <p:slideViewPr>
    <p:cSldViewPr>
      <p:cViewPr varScale="1">
        <p:scale>
          <a:sx n="102" d="100"/>
          <a:sy n="102" d="100"/>
        </p:scale>
        <p:origin x="81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7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558391" y="1028700"/>
            <a:ext cx="274689" cy="27468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6C4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984611" y="1028700"/>
            <a:ext cx="274689" cy="27468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0B41C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1247716">
            <a:off x="4443679" y="-5032769"/>
            <a:ext cx="7179276" cy="7122233"/>
          </a:xfrm>
          <a:custGeom>
            <a:avLst/>
            <a:gdLst/>
            <a:ahLst/>
            <a:cxnLst/>
            <a:rect l="l" t="t" r="r" b="b"/>
            <a:pathLst>
              <a:path w="7179276" h="7122233">
                <a:moveTo>
                  <a:pt x="0" y="0"/>
                </a:moveTo>
                <a:lnTo>
                  <a:pt x="7179276" y="0"/>
                </a:lnTo>
                <a:lnTo>
                  <a:pt x="7179276" y="7122232"/>
                </a:lnTo>
                <a:lnTo>
                  <a:pt x="0" y="712223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Freeform 9"/>
          <p:cNvSpPr/>
          <p:nvPr/>
        </p:nvSpPr>
        <p:spPr>
          <a:xfrm rot="1247716">
            <a:off x="6368172" y="6510194"/>
            <a:ext cx="7179276" cy="7122233"/>
          </a:xfrm>
          <a:custGeom>
            <a:avLst/>
            <a:gdLst/>
            <a:ahLst/>
            <a:cxnLst/>
            <a:rect l="l" t="t" r="r" b="b"/>
            <a:pathLst>
              <a:path w="7179276" h="7122233">
                <a:moveTo>
                  <a:pt x="0" y="0"/>
                </a:moveTo>
                <a:lnTo>
                  <a:pt x="7179276" y="0"/>
                </a:lnTo>
                <a:lnTo>
                  <a:pt x="7179276" y="7122233"/>
                </a:lnTo>
                <a:lnTo>
                  <a:pt x="0" y="712223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TextBox 10"/>
          <p:cNvSpPr txBox="1"/>
          <p:nvPr/>
        </p:nvSpPr>
        <p:spPr>
          <a:xfrm>
            <a:off x="9498912" y="1973077"/>
            <a:ext cx="7809961" cy="1882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7000" b="1" spc="-217">
                <a:solidFill>
                  <a:srgbClr val="000000"/>
                </a:solidFill>
                <a:latin typeface="Hagrid Ultra-Bold"/>
                <a:ea typeface="Hagrid Ultra-Bold"/>
                <a:cs typeface="Hagrid Ultra-Bold"/>
                <a:sym typeface="Hagrid Ultra-Bold"/>
              </a:rPr>
              <a:t>Deine </a:t>
            </a:r>
          </a:p>
          <a:p>
            <a:pPr algn="l">
              <a:lnSpc>
                <a:spcPts val="7000"/>
              </a:lnSpc>
            </a:pPr>
            <a:r>
              <a:rPr lang="en-US" sz="7000" b="1" spc="-217">
                <a:solidFill>
                  <a:srgbClr val="000000"/>
                </a:solidFill>
                <a:latin typeface="Hagrid Ultra-Bold"/>
                <a:ea typeface="Hagrid Ultra-Bold"/>
                <a:cs typeface="Hagrid Ultra-Bold"/>
                <a:sym typeface="Hagrid Ultra-Bold"/>
              </a:rPr>
              <a:t>Stimme zählt!</a:t>
            </a:r>
          </a:p>
        </p:txBody>
      </p:sp>
      <p:sp>
        <p:nvSpPr>
          <p:cNvPr id="11" name="Freeform 11"/>
          <p:cNvSpPr/>
          <p:nvPr/>
        </p:nvSpPr>
        <p:spPr>
          <a:xfrm rot="3806265">
            <a:off x="12161021" y="1295024"/>
            <a:ext cx="811688" cy="846653"/>
          </a:xfrm>
          <a:custGeom>
            <a:avLst/>
            <a:gdLst/>
            <a:ahLst/>
            <a:cxnLst/>
            <a:rect l="l" t="t" r="r" b="b"/>
            <a:pathLst>
              <a:path w="811688" h="846653">
                <a:moveTo>
                  <a:pt x="0" y="0"/>
                </a:moveTo>
                <a:lnTo>
                  <a:pt x="811688" y="0"/>
                </a:lnTo>
                <a:lnTo>
                  <a:pt x="811688" y="846653"/>
                </a:lnTo>
                <a:lnTo>
                  <a:pt x="0" y="8466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Freeform 12"/>
          <p:cNvSpPr/>
          <p:nvPr/>
        </p:nvSpPr>
        <p:spPr>
          <a:xfrm rot="6856462">
            <a:off x="-757489" y="7987619"/>
            <a:ext cx="2540431" cy="2508881"/>
          </a:xfrm>
          <a:custGeom>
            <a:avLst/>
            <a:gdLst/>
            <a:ahLst/>
            <a:cxnLst/>
            <a:rect l="l" t="t" r="r" b="b"/>
            <a:pathLst>
              <a:path w="2540431" h="2508881">
                <a:moveTo>
                  <a:pt x="0" y="0"/>
                </a:moveTo>
                <a:lnTo>
                  <a:pt x="2540431" y="0"/>
                </a:lnTo>
                <a:lnTo>
                  <a:pt x="2540431" y="2508882"/>
                </a:lnTo>
                <a:lnTo>
                  <a:pt x="0" y="25088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grpSp>
        <p:nvGrpSpPr>
          <p:cNvPr id="13" name="Group 13"/>
          <p:cNvGrpSpPr/>
          <p:nvPr/>
        </p:nvGrpSpPr>
        <p:grpSpPr>
          <a:xfrm>
            <a:off x="9698701" y="4038984"/>
            <a:ext cx="6907050" cy="5334005"/>
            <a:chOff x="0" y="0"/>
            <a:chExt cx="20437805" cy="157832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437805" cy="15783201"/>
            </a:xfrm>
            <a:custGeom>
              <a:avLst/>
              <a:gdLst/>
              <a:ahLst/>
              <a:cxnLst/>
              <a:rect l="l" t="t" r="r" b="b"/>
              <a:pathLst>
                <a:path w="20437805" h="15783201">
                  <a:moveTo>
                    <a:pt x="16813" y="0"/>
                  </a:moveTo>
                  <a:lnTo>
                    <a:pt x="20420992" y="0"/>
                  </a:lnTo>
                  <a:cubicBezTo>
                    <a:pt x="20425451" y="0"/>
                    <a:pt x="20429728" y="1771"/>
                    <a:pt x="20432881" y="4924"/>
                  </a:cubicBezTo>
                  <a:cubicBezTo>
                    <a:pt x="20436033" y="8078"/>
                    <a:pt x="20437805" y="12354"/>
                    <a:pt x="20437805" y="16813"/>
                  </a:cubicBezTo>
                  <a:lnTo>
                    <a:pt x="20437805" y="15766388"/>
                  </a:lnTo>
                  <a:cubicBezTo>
                    <a:pt x="20437805" y="15770847"/>
                    <a:pt x="20436033" y="15775124"/>
                    <a:pt x="20432881" y="15778277"/>
                  </a:cubicBezTo>
                  <a:cubicBezTo>
                    <a:pt x="20429728" y="15781429"/>
                    <a:pt x="20425451" y="15783201"/>
                    <a:pt x="20420992" y="15783201"/>
                  </a:cubicBezTo>
                  <a:lnTo>
                    <a:pt x="16813" y="15783201"/>
                  </a:lnTo>
                  <a:cubicBezTo>
                    <a:pt x="12354" y="15783201"/>
                    <a:pt x="8078" y="15781429"/>
                    <a:pt x="4924" y="15778277"/>
                  </a:cubicBezTo>
                  <a:cubicBezTo>
                    <a:pt x="1771" y="15775124"/>
                    <a:pt x="0" y="15770847"/>
                    <a:pt x="0" y="15766388"/>
                  </a:cubicBezTo>
                  <a:lnTo>
                    <a:pt x="0" y="16813"/>
                  </a:lnTo>
                  <a:cubicBezTo>
                    <a:pt x="0" y="12354"/>
                    <a:pt x="1771" y="8078"/>
                    <a:pt x="4924" y="4924"/>
                  </a:cubicBezTo>
                  <a:cubicBezTo>
                    <a:pt x="8078" y="1771"/>
                    <a:pt x="12354" y="0"/>
                    <a:pt x="16813" y="0"/>
                  </a:cubicBezTo>
                  <a:close/>
                </a:path>
              </a:pathLst>
            </a:custGeom>
            <a:solidFill>
              <a:srgbClr val="80B41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20437805" cy="15840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715731" y="6136004"/>
            <a:ext cx="3601053" cy="858263"/>
          </a:xfrm>
          <a:custGeom>
            <a:avLst/>
            <a:gdLst/>
            <a:ahLst/>
            <a:cxnLst/>
            <a:rect l="l" t="t" r="r" b="b"/>
            <a:pathLst>
              <a:path w="3601053" h="858263">
                <a:moveTo>
                  <a:pt x="0" y="0"/>
                </a:moveTo>
                <a:lnTo>
                  <a:pt x="3601053" y="0"/>
                </a:lnTo>
                <a:lnTo>
                  <a:pt x="3601053" y="858264"/>
                </a:lnTo>
                <a:lnTo>
                  <a:pt x="0" y="8582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Freeform 18"/>
          <p:cNvSpPr/>
          <p:nvPr/>
        </p:nvSpPr>
        <p:spPr>
          <a:xfrm>
            <a:off x="715731" y="7327643"/>
            <a:ext cx="3601053" cy="858263"/>
          </a:xfrm>
          <a:custGeom>
            <a:avLst/>
            <a:gdLst/>
            <a:ahLst/>
            <a:cxnLst/>
            <a:rect l="l" t="t" r="r" b="b"/>
            <a:pathLst>
              <a:path w="3601053" h="858263">
                <a:moveTo>
                  <a:pt x="0" y="0"/>
                </a:moveTo>
                <a:lnTo>
                  <a:pt x="3601053" y="0"/>
                </a:lnTo>
                <a:lnTo>
                  <a:pt x="3601053" y="858263"/>
                </a:lnTo>
                <a:lnTo>
                  <a:pt x="0" y="8582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9" name="Freeform 19"/>
          <p:cNvSpPr/>
          <p:nvPr/>
        </p:nvSpPr>
        <p:spPr>
          <a:xfrm>
            <a:off x="715731" y="8643106"/>
            <a:ext cx="3601053" cy="858263"/>
          </a:xfrm>
          <a:custGeom>
            <a:avLst/>
            <a:gdLst/>
            <a:ahLst/>
            <a:cxnLst/>
            <a:rect l="l" t="t" r="r" b="b"/>
            <a:pathLst>
              <a:path w="3601053" h="858263">
                <a:moveTo>
                  <a:pt x="0" y="0"/>
                </a:moveTo>
                <a:lnTo>
                  <a:pt x="3601053" y="0"/>
                </a:lnTo>
                <a:lnTo>
                  <a:pt x="3601053" y="858263"/>
                </a:lnTo>
                <a:lnTo>
                  <a:pt x="0" y="8582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20" name="Group 20"/>
          <p:cNvGrpSpPr/>
          <p:nvPr/>
        </p:nvGrpSpPr>
        <p:grpSpPr>
          <a:xfrm>
            <a:off x="10748562" y="4302322"/>
            <a:ext cx="4807328" cy="4807328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37040" y="0"/>
                  </a:moveTo>
                  <a:lnTo>
                    <a:pt x="775760" y="0"/>
                  </a:lnTo>
                  <a:cubicBezTo>
                    <a:pt x="796217" y="0"/>
                    <a:pt x="812800" y="16583"/>
                    <a:pt x="812800" y="37040"/>
                  </a:cubicBezTo>
                  <a:lnTo>
                    <a:pt x="812800" y="775760"/>
                  </a:lnTo>
                  <a:cubicBezTo>
                    <a:pt x="812800" y="796217"/>
                    <a:pt x="796217" y="812800"/>
                    <a:pt x="775760" y="812800"/>
                  </a:cubicBezTo>
                  <a:lnTo>
                    <a:pt x="37040" y="812800"/>
                  </a:lnTo>
                  <a:cubicBezTo>
                    <a:pt x="16583" y="812800"/>
                    <a:pt x="0" y="796217"/>
                    <a:pt x="0" y="775760"/>
                  </a:cubicBezTo>
                  <a:lnTo>
                    <a:pt x="0" y="37040"/>
                  </a:lnTo>
                  <a:cubicBezTo>
                    <a:pt x="0" y="16583"/>
                    <a:pt x="16583" y="0"/>
                    <a:pt x="37040" y="0"/>
                  </a:cubicBez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2" name="Freeform 22"/>
          <p:cNvSpPr/>
          <p:nvPr/>
        </p:nvSpPr>
        <p:spPr>
          <a:xfrm rot="-6469844">
            <a:off x="15789659" y="3786537"/>
            <a:ext cx="1626131" cy="1596136"/>
          </a:xfrm>
          <a:custGeom>
            <a:avLst/>
            <a:gdLst/>
            <a:ahLst/>
            <a:cxnLst/>
            <a:rect l="l" t="t" r="r" b="b"/>
            <a:pathLst>
              <a:path w="1626131" h="1596136">
                <a:moveTo>
                  <a:pt x="0" y="0"/>
                </a:moveTo>
                <a:lnTo>
                  <a:pt x="1626130" y="0"/>
                </a:lnTo>
                <a:lnTo>
                  <a:pt x="1626130" y="1596136"/>
                </a:lnTo>
                <a:lnTo>
                  <a:pt x="0" y="159613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3" name="TextBox 23"/>
          <p:cNvSpPr txBox="1"/>
          <p:nvPr/>
        </p:nvSpPr>
        <p:spPr>
          <a:xfrm>
            <a:off x="411803" y="3731251"/>
            <a:ext cx="8248908" cy="84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00"/>
              </a:lnSpc>
            </a:pPr>
            <a:r>
              <a:rPr lang="en-US" sz="6100" b="1" spc="-189">
                <a:solidFill>
                  <a:srgbClr val="FF66C4"/>
                </a:solidFill>
                <a:latin typeface="Hagrid Ultra-Bold"/>
                <a:ea typeface="Hagrid Ultra-Bold"/>
                <a:cs typeface="Hagrid Ultra-Bold"/>
                <a:sym typeface="Hagrid Ultra-Bold"/>
              </a:rPr>
              <a:t>Hochschulwahlen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51319" y="4761230"/>
            <a:ext cx="6530929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spc="-11" dirty="0" err="1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vom</a:t>
            </a:r>
            <a:r>
              <a:rPr lang="en-US" sz="2200" spc="-11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21.07 - 23.07.2026 um 16 Uhr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697931" y="7520814"/>
            <a:ext cx="2962781" cy="166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b="1" spc="-1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Infos zu den Kandiat*innen auf der VS Website oder im KuCa!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28667" y="6209695"/>
            <a:ext cx="2962781" cy="41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b="1" spc="-1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StuRa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28667" y="7401333"/>
            <a:ext cx="2962781" cy="41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b="1" spc="-1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Senat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28667" y="8716796"/>
            <a:ext cx="2962781" cy="41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b="1" spc="-1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Fakultätsrat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11803" y="2702916"/>
            <a:ext cx="7809961" cy="643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0"/>
              </a:lnSpc>
            </a:pPr>
            <a:r>
              <a:rPr lang="en-US" sz="4700" b="1" spc="-145">
                <a:solidFill>
                  <a:srgbClr val="000000"/>
                </a:solidFill>
                <a:latin typeface="Hagrid Ultra-Bold"/>
                <a:ea typeface="Hagrid Ultra-Bold"/>
                <a:cs typeface="Hagrid Ultra-Bold"/>
                <a:sym typeface="Hagrid Ultra-Bold"/>
              </a:rPr>
              <a:t>Es sind wieder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9CEE1CA9-5480-E6E2-5934-A8B17A31935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284796" y="-1283443"/>
            <a:ext cx="6471962" cy="45734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Benutzerdefiniert</PresentationFormat>
  <Paragraphs>9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Helvetica World</vt:lpstr>
      <vt:lpstr>Calibri</vt:lpstr>
      <vt:lpstr>Hagrid Ultra-Bold</vt:lpstr>
      <vt:lpstr>Helvetica World Bold</vt:lpstr>
      <vt:lpstr>Arial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Experience</dc:title>
  <cp:lastModifiedBy>Jasmin Pfefferle</cp:lastModifiedBy>
  <cp:revision>2</cp:revision>
  <dcterms:created xsi:type="dcterms:W3CDTF">2006-08-16T00:00:00Z</dcterms:created>
  <dcterms:modified xsi:type="dcterms:W3CDTF">2026-06-23T14:43:07Z</dcterms:modified>
  <dc:identifier>DAGtPI1GDpg</dc:identifier>
</cp:coreProperties>
</file>